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64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20130-45C0-EB42-ACB9-7149B9C181D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2F05-6696-3341-ABD5-D5212B508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40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20130-45C0-EB42-ACB9-7149B9C181D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2F05-6696-3341-ABD5-D5212B508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97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20130-45C0-EB42-ACB9-7149B9C181D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2F05-6696-3341-ABD5-D5212B508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28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20130-45C0-EB42-ACB9-7149B9C181D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2F05-6696-3341-ABD5-D5212B508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6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20130-45C0-EB42-ACB9-7149B9C181D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2F05-6696-3341-ABD5-D5212B508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58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20130-45C0-EB42-ACB9-7149B9C181D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2F05-6696-3341-ABD5-D5212B508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6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20130-45C0-EB42-ACB9-7149B9C181D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2F05-6696-3341-ABD5-D5212B508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7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20130-45C0-EB42-ACB9-7149B9C181D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2F05-6696-3341-ABD5-D5212B508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20130-45C0-EB42-ACB9-7149B9C181D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2F05-6696-3341-ABD5-D5212B508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19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20130-45C0-EB42-ACB9-7149B9C181D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2F05-6696-3341-ABD5-D5212B508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92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20130-45C0-EB42-ACB9-7149B9C181D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72F05-6696-3341-ABD5-D5212B508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65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20130-45C0-EB42-ACB9-7149B9C181D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72F05-6696-3341-ABD5-D5212B508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28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Inspector </a:t>
            </a:r>
            <a:r>
              <a:rPr lang="en-US" dirty="0"/>
              <a:t>G</a:t>
            </a:r>
            <a:r>
              <a:rPr lang="en-US" dirty="0" smtClean="0"/>
              <a:t> </a:t>
            </a:r>
            <a:r>
              <a:rPr lang="en-US" dirty="0" smtClean="0"/>
              <a:t>Maps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i="1" dirty="0"/>
              <a:t>W</a:t>
            </a:r>
            <a:r>
              <a:rPr lang="en-US" sz="3600" i="1" dirty="0" smtClean="0"/>
              <a:t>eek 1: </a:t>
            </a:r>
            <a:r>
              <a:rPr lang="en-US" sz="3600" i="1" dirty="0" smtClean="0"/>
              <a:t>App</a:t>
            </a:r>
            <a:r>
              <a:rPr lang="en-US" sz="3600" i="1" dirty="0" smtClean="0"/>
              <a:t/>
            </a:r>
            <a:br>
              <a:rPr lang="en-US" sz="3600" i="1" dirty="0" smtClean="0"/>
            </a:br>
            <a:r>
              <a:rPr lang="en-US" sz="3600" i="1" dirty="0" smtClean="0"/>
              <a:t>Week 2</a:t>
            </a:r>
            <a:r>
              <a:rPr lang="en-US" sz="3600" i="1" dirty="0"/>
              <a:t>:</a:t>
            </a:r>
            <a:r>
              <a:rPr lang="en-US" sz="3600" i="1" dirty="0" smtClean="0"/>
              <a:t> </a:t>
            </a:r>
            <a:r>
              <a:rPr lang="en-US" sz="3600" i="1" dirty="0" smtClean="0"/>
              <a:t>Paper map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25133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G_PAPER MAP_DAY_2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142"/>
          <a:stretch/>
        </p:blipFill>
        <p:spPr>
          <a:xfrm>
            <a:off x="457200" y="343418"/>
            <a:ext cx="8229600" cy="6171164"/>
          </a:xfrm>
        </p:spPr>
      </p:pic>
      <p:sp>
        <p:nvSpPr>
          <p:cNvPr id="5" name="TextBox 4"/>
          <p:cNvSpPr txBox="1"/>
          <p:nvPr/>
        </p:nvSpPr>
        <p:spPr>
          <a:xfrm>
            <a:off x="3010415" y="607452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 smtClean="0"/>
              <a:t>2 </a:t>
            </a:r>
            <a:r>
              <a:rPr lang="en-US" sz="2800" dirty="0" smtClean="0"/>
              <a:t>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18567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G_PAPER MAP_DAY_3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4" b="-142"/>
          <a:stretch/>
        </p:blipFill>
        <p:spPr>
          <a:xfrm>
            <a:off x="457200" y="336515"/>
            <a:ext cx="8229600" cy="6184970"/>
          </a:xfrm>
        </p:spPr>
      </p:pic>
      <p:sp>
        <p:nvSpPr>
          <p:cNvPr id="5" name="TextBox 4"/>
          <p:cNvSpPr txBox="1"/>
          <p:nvPr/>
        </p:nvSpPr>
        <p:spPr>
          <a:xfrm>
            <a:off x="3010415" y="607452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/>
              <a:t>3</a:t>
            </a:r>
            <a:r>
              <a:rPr lang="en-US" sz="2800" dirty="0" smtClean="0"/>
              <a:t> </a:t>
            </a:r>
            <a:r>
              <a:rPr lang="en-US" sz="2800" dirty="0" smtClean="0"/>
              <a:t>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93409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G_PAPER MAP_DAY_4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142"/>
          <a:stretch/>
        </p:blipFill>
        <p:spPr>
          <a:xfrm>
            <a:off x="457200" y="343418"/>
            <a:ext cx="8229600" cy="6171164"/>
          </a:xfrm>
        </p:spPr>
      </p:pic>
      <p:sp>
        <p:nvSpPr>
          <p:cNvPr id="5" name="TextBox 4"/>
          <p:cNvSpPr txBox="1"/>
          <p:nvPr/>
        </p:nvSpPr>
        <p:spPr>
          <a:xfrm>
            <a:off x="3010415" y="607452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 smtClean="0"/>
              <a:t>4 </a:t>
            </a:r>
            <a:r>
              <a:rPr lang="en-US" sz="2800" dirty="0" smtClean="0"/>
              <a:t>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0144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G_PAPER MAP_DAY_5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365"/>
          <a:stretch/>
        </p:blipFill>
        <p:spPr>
          <a:xfrm>
            <a:off x="457200" y="336516"/>
            <a:ext cx="8229600" cy="6184969"/>
          </a:xfrm>
        </p:spPr>
      </p:pic>
      <p:sp>
        <p:nvSpPr>
          <p:cNvPr id="5" name="TextBox 4"/>
          <p:cNvSpPr txBox="1"/>
          <p:nvPr/>
        </p:nvSpPr>
        <p:spPr>
          <a:xfrm>
            <a:off x="3010415" y="607452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/>
              <a:t>5</a:t>
            </a:r>
            <a:r>
              <a:rPr lang="en-US" sz="2800" dirty="0" smtClean="0"/>
              <a:t> </a:t>
            </a:r>
            <a:r>
              <a:rPr lang="en-US" sz="2800" dirty="0" smtClean="0"/>
              <a:t>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17607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 </a:t>
            </a:r>
            <a:r>
              <a:rPr lang="en-US" dirty="0" smtClean="0"/>
              <a:t>1: </a:t>
            </a:r>
            <a:r>
              <a:rPr lang="en-US" dirty="0" smtClean="0"/>
              <a:t>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284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G_APP_DAY_1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365"/>
          <a:stretch/>
        </p:blipFill>
        <p:spPr>
          <a:xfrm>
            <a:off x="457200" y="336516"/>
            <a:ext cx="8229600" cy="6184969"/>
          </a:xfrm>
        </p:spPr>
      </p:pic>
      <p:sp>
        <p:nvSpPr>
          <p:cNvPr id="5" name="TextBox 4"/>
          <p:cNvSpPr txBox="1"/>
          <p:nvPr/>
        </p:nvSpPr>
        <p:spPr>
          <a:xfrm>
            <a:off x="3620733" y="6129753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1 -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4420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G_APP_DAY_2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365"/>
          <a:stretch/>
        </p:blipFill>
        <p:spPr>
          <a:xfrm>
            <a:off x="457200" y="336516"/>
            <a:ext cx="8229600" cy="6184969"/>
          </a:xfrm>
        </p:spPr>
      </p:pic>
      <p:sp>
        <p:nvSpPr>
          <p:cNvPr id="5" name="TextBox 4"/>
          <p:cNvSpPr txBox="1"/>
          <p:nvPr/>
        </p:nvSpPr>
        <p:spPr>
          <a:xfrm>
            <a:off x="3620733" y="6129753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 smtClean="0"/>
              <a:t>2 </a:t>
            </a:r>
            <a:r>
              <a:rPr lang="en-US" sz="2800" dirty="0" smtClean="0"/>
              <a:t>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02350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G_APP_DAY_3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" b="-143"/>
          <a:stretch/>
        </p:blipFill>
        <p:spPr>
          <a:xfrm>
            <a:off x="457200" y="350321"/>
            <a:ext cx="8229600" cy="6157358"/>
          </a:xfrm>
        </p:spPr>
      </p:pic>
      <p:sp>
        <p:nvSpPr>
          <p:cNvPr id="5" name="TextBox 4"/>
          <p:cNvSpPr txBox="1"/>
          <p:nvPr/>
        </p:nvSpPr>
        <p:spPr>
          <a:xfrm>
            <a:off x="3620733" y="6129753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/>
              <a:t>3</a:t>
            </a:r>
            <a:r>
              <a:rPr lang="en-US" sz="2800" dirty="0" smtClean="0"/>
              <a:t> </a:t>
            </a:r>
            <a:r>
              <a:rPr lang="en-US" sz="2800" dirty="0" smtClean="0"/>
              <a:t>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69327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G_APP_DAY_4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142"/>
          <a:stretch/>
        </p:blipFill>
        <p:spPr>
          <a:xfrm>
            <a:off x="457200" y="343418"/>
            <a:ext cx="8229600" cy="6171164"/>
          </a:xfrm>
        </p:spPr>
      </p:pic>
      <p:sp>
        <p:nvSpPr>
          <p:cNvPr id="5" name="TextBox 4"/>
          <p:cNvSpPr txBox="1"/>
          <p:nvPr/>
        </p:nvSpPr>
        <p:spPr>
          <a:xfrm>
            <a:off x="3620733" y="6129753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 smtClean="0"/>
              <a:t>4 </a:t>
            </a:r>
            <a:r>
              <a:rPr lang="en-US" sz="2800" dirty="0" smtClean="0"/>
              <a:t>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24585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G_APP_DAY_5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142"/>
          <a:stretch/>
        </p:blipFill>
        <p:spPr>
          <a:xfrm>
            <a:off x="457200" y="343418"/>
            <a:ext cx="8229600" cy="6171164"/>
          </a:xfrm>
        </p:spPr>
      </p:pic>
      <p:sp>
        <p:nvSpPr>
          <p:cNvPr id="5" name="TextBox 4"/>
          <p:cNvSpPr txBox="1"/>
          <p:nvPr/>
        </p:nvSpPr>
        <p:spPr>
          <a:xfrm>
            <a:off x="3620733" y="6129753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/>
              <a:t>5</a:t>
            </a:r>
            <a:r>
              <a:rPr lang="en-US" sz="2800" dirty="0" smtClean="0"/>
              <a:t> </a:t>
            </a:r>
            <a:r>
              <a:rPr lang="en-US" sz="2800" dirty="0" smtClean="0"/>
              <a:t>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43198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 </a:t>
            </a:r>
            <a:r>
              <a:rPr lang="en-US" dirty="0" smtClean="0"/>
              <a:t>2: </a:t>
            </a:r>
            <a:r>
              <a:rPr lang="en-US" dirty="0" smtClean="0"/>
              <a:t>Paper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03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G_PAPER MAP_DAY_1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142"/>
          <a:stretch/>
        </p:blipFill>
        <p:spPr>
          <a:xfrm>
            <a:off x="457200" y="343418"/>
            <a:ext cx="8229600" cy="6171164"/>
          </a:xfrm>
        </p:spPr>
      </p:pic>
      <p:sp>
        <p:nvSpPr>
          <p:cNvPr id="5" name="TextBox 4"/>
          <p:cNvSpPr txBox="1"/>
          <p:nvPr/>
        </p:nvSpPr>
        <p:spPr>
          <a:xfrm>
            <a:off x="3010415" y="607452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1 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71332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54</Words>
  <Application>Microsoft Macintosh PowerPoint</Application>
  <PresentationFormat>On-screen Show (4:3)</PresentationFormat>
  <Paragraphs>13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  Inspector G Maps  Week 1: App Week 2: Paper map</vt:lpstr>
      <vt:lpstr>Week 1: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2: Paper map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Princeton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Inspector G Maps  Week 1: App Week 2: Paper map</dc:title>
  <dc:creator>Jennifer Peterson</dc:creator>
  <cp:lastModifiedBy>Jennifer Peterson</cp:lastModifiedBy>
  <cp:revision>12</cp:revision>
  <dcterms:created xsi:type="dcterms:W3CDTF">2018-04-16T20:57:00Z</dcterms:created>
  <dcterms:modified xsi:type="dcterms:W3CDTF">2018-04-16T21:15:31Z</dcterms:modified>
</cp:coreProperties>
</file>